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png" ContentType="image/png"/>
  <Default Extension="jpeg" ContentType="image/jpeg"/>
  <Override PartName="/_rels/.rels" ContentType="application/vnd.openxmlformats-package.relationship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presentation.xml" ContentType="application/vnd.openxmlformats-officedocument.presentationml.presentation.main+xml"/>
  <Override PartName="/ppt/slideMasters/slideMaster12.xml" ContentType="application/vnd.openxmlformats-officedocument.presentationml.slideMaster+xml"/>
  <Override PartName="/ppt/slideMasters/_rels/slideMaster9.xml.rels" ContentType="application/vnd.openxmlformats-package.relationships+xml"/>
  <Override PartName="/ppt/slideMasters/_rels/slideMaster8.xml.rels" ContentType="application/vnd.openxmlformats-package.relationships+xml"/>
  <Override PartName="/ppt/slideMasters/_rels/slideMaster6.xml.rels" ContentType="application/vnd.openxmlformats-package.relationships+xml"/>
  <Override PartName="/ppt/slideMasters/_rels/slideMaster12.xml.rels" ContentType="application/vnd.openxmlformats-package.relationships+xml"/>
  <Override PartName="/ppt/slideMasters/_rels/slideMaster1.xml.rels" ContentType="application/vnd.openxmlformats-package.relationships+xml"/>
  <Override PartName="/ppt/slideMasters/_rels/slideMaster7.xml.rels" ContentType="application/vnd.openxmlformats-package.relationships+xml"/>
  <Override PartName="/ppt/slideMasters/_rels/slideMaster13.xml.rels" ContentType="application/vnd.openxmlformats-package.relationships+xml"/>
  <Override PartName="/ppt/slideMasters/_rels/slideMaster2.xml.rels" ContentType="application/vnd.openxmlformats-package.relationships+xml"/>
  <Override PartName="/ppt/slideMasters/_rels/slideMaster14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4.xml.rels" ContentType="application/vnd.openxmlformats-package.relationships+xml"/>
  <Override PartName="/ppt/slideMasters/_rels/slideMaster10.xml.rels" ContentType="application/vnd.openxmlformats-package.relationships+xml"/>
  <Override PartName="/ppt/slideMasters/_rels/slideMaster5.xml.rels" ContentType="application/vnd.openxmlformats-package.relationships+xml"/>
  <Override PartName="/ppt/slideMasters/_rels/slideMaster11.xml.rels" ContentType="application/vnd.openxmlformats-package.relationships+xml"/>
  <Override PartName="/ppt/slideMasters/slideMaster14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13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Masters/slideMaster11.xml" ContentType="application/vnd.openxmlformats-officedocument.presentationml.slideMaster+xml"/>
  <Override PartName="/ppt/presProps.xml" ContentType="application/vnd.openxmlformats-officedocument.presentationml.presProps+xml"/>
  <Override PartName="/ppt/theme/theme14.xml" ContentType="application/vnd.openxmlformats-officedocument.theme+xml"/>
  <Override PartName="/ppt/theme/theme4.xml" ContentType="application/vnd.openxmlformats-officedocument.theme+xml"/>
  <Override PartName="/ppt/theme/theme1.xml" ContentType="application/vnd.openxmlformats-officedocument.theme+xml"/>
  <Override PartName="/ppt/theme/theme11.xml" ContentType="application/vnd.openxmlformats-officedocument.theme+xml"/>
  <Override PartName="/ppt/theme/theme2.xml" ContentType="application/vnd.openxmlformats-officedocument.theme+xml"/>
  <Override PartName="/ppt/theme/theme12.xml" ContentType="application/vnd.openxmlformats-officedocument.theme+xml"/>
  <Override PartName="/ppt/theme/theme3.xml" ContentType="application/vnd.openxmlformats-officedocument.theme+xml"/>
  <Override PartName="/ppt/theme/theme13.xml" ContentType="application/vnd.openxmlformats-officedocument.theme+xml"/>
  <Override PartName="/ppt/theme/theme5.xml" ContentType="application/vnd.openxmlformats-officedocument.theme+xml"/>
  <Override PartName="/ppt/theme/theme6.xml" ContentType="application/vnd.openxmlformats-officedocument.theme+xml"/>
  <Override PartName="/ppt/theme/theme7.xml" ContentType="application/vnd.openxmlformats-officedocument.theme+xml"/>
  <Override PartName="/ppt/theme/theme8.xml" ContentType="application/vnd.openxmlformats-officedocument.theme+xml"/>
  <Override PartName="/ppt/theme/theme10.xml" ContentType="application/vnd.openxmlformats-officedocument.theme+xml"/>
  <Override PartName="/ppt/theme/theme9.xml" ContentType="application/vnd.openxmlformats-officedocument.theme+xml"/>
  <Override PartName="/ppt/slideLayouts/slideLayout9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_rels/slideLayout5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16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8.xml.rels" ContentType="application/vnd.openxmlformats-package.relationships+xml"/>
  <Override PartName="/ppt/slideLayouts/slideLayout3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s/slide1.xml" ContentType="application/vnd.openxmlformats-officedocument.presentationml.slide+xml"/>
  <Override PartName="/ppt/slides/_rels/slide7.xml.rels" ContentType="application/vnd.openxmlformats-package.relationships+xml"/>
  <Override PartName="/ppt/slides/_rels/slide6.xml.rels" ContentType="application/vnd.openxmlformats-package.relationships+xml"/>
  <Override PartName="/ppt/slides/_rels/slide5.xml.rels" ContentType="application/vnd.openxmlformats-package.relationships+xml"/>
  <Override PartName="/ppt/slides/_rels/slide4.xml.rels" ContentType="application/vnd.openxmlformats-package.relationships+xml"/>
  <Override PartName="/ppt/slides/_rels/slide3.xml.rels" ContentType="application/vnd.openxmlformats-package.relationships+xml"/>
  <Override PartName="/ppt/slides/_rels/slide2.xml.rels" ContentType="application/vnd.openxmlformats-package.relationships+xml"/>
  <Override PartName="/ppt/slides/_rels/slide1.xml.rels" ContentType="application/vnd.openxmlformats-package.relationships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_rels/presentation.xml.rels" ContentType="application/vnd.openxmlformats-package.relationships+xml"/>
  <Override PartName="/ppt/media/image1.png" ContentType="image/png"/>
  <Override PartName="/ppt/media/image2.jpeg" ContentType="image/jpeg"/>
  <Override PartName="/ppt/media/image4.png" ContentType="image/png"/>
  <Override PartName="/ppt/media/image3.png" ContentType="image/png"/>
  <Override PartName="/ppt/media/image5.jpeg" ContentType="image/jpeg"/>
  <Override PartName="/ppt/media/image6.jpeg" ContentType="image/jpeg"/>
  <Override PartName="/ppt/media/image9.png" ContentType="image/png"/>
  <Override PartName="/ppt/media/image7.jpeg" ContentType="image/jpeg"/>
  <Override PartName="/ppt/media/image8.png" ContentType="image/pn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50" r:id="rId3"/>
    <p:sldMasterId id="2147483652" r:id="rId4"/>
    <p:sldMasterId id="2147483654" r:id="rId5"/>
    <p:sldMasterId id="2147483656" r:id="rId6"/>
    <p:sldMasterId id="2147483658" r:id="rId7"/>
    <p:sldMasterId id="2147483660" r:id="rId8"/>
    <p:sldMasterId id="2147483669" r:id="rId9"/>
    <p:sldMasterId id="2147483671" r:id="rId10"/>
    <p:sldMasterId id="2147483673" r:id="rId11"/>
    <p:sldMasterId id="2147483675" r:id="rId12"/>
    <p:sldMasterId id="2147483677" r:id="rId13"/>
    <p:sldMasterId id="2147483679" r:id="rId14"/>
    <p:sldMasterId id="2147483681" r:id="rId15"/>
  </p:sldMasterIdLst>
  <p:sldIdLst>
    <p:sldId id="256" r:id="rId16"/>
    <p:sldId id="257" r:id="rId17"/>
    <p:sldId id="258" r:id="rId18"/>
    <p:sldId id="259" r:id="rId19"/>
    <p:sldId id="260" r:id="rId20"/>
    <p:sldId id="261" r:id="rId21"/>
    <p:sldId id="262" r:id="rId22"/>
  </p:sldIdLst>
  <p:sldSz cx="9144000" cy="6858000"/>
  <p:notesSz cx="7772400" cy="10058400"/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/>
</p:presentationPr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slideMaster" Target="slideMasters/slideMaster4.xml"/><Relationship Id="rId6" Type="http://schemas.openxmlformats.org/officeDocument/2006/relationships/slideMaster" Target="slideMasters/slideMaster5.xml"/><Relationship Id="rId7" Type="http://schemas.openxmlformats.org/officeDocument/2006/relationships/slideMaster" Target="slideMasters/slideMaster6.xml"/><Relationship Id="rId8" Type="http://schemas.openxmlformats.org/officeDocument/2006/relationships/slideMaster" Target="slideMasters/slideMaster7.xml"/><Relationship Id="rId9" Type="http://schemas.openxmlformats.org/officeDocument/2006/relationships/slideMaster" Target="slideMasters/slideMaster8.xml"/><Relationship Id="rId10" Type="http://schemas.openxmlformats.org/officeDocument/2006/relationships/slideMaster" Target="slideMasters/slideMaster9.xml"/><Relationship Id="rId11" Type="http://schemas.openxmlformats.org/officeDocument/2006/relationships/slideMaster" Target="slideMasters/slideMaster10.xml"/><Relationship Id="rId12" Type="http://schemas.openxmlformats.org/officeDocument/2006/relationships/slideMaster" Target="slideMasters/slideMaster11.xml"/><Relationship Id="rId13" Type="http://schemas.openxmlformats.org/officeDocument/2006/relationships/slideMaster" Target="slideMasters/slideMaster12.xml"/><Relationship Id="rId14" Type="http://schemas.openxmlformats.org/officeDocument/2006/relationships/slideMaster" Target="slideMasters/slideMaster13.xml"/><Relationship Id="rId15" Type="http://schemas.openxmlformats.org/officeDocument/2006/relationships/slideMaster" Target="slideMasters/slideMaster14.xml"/><Relationship Id="rId16" Type="http://schemas.openxmlformats.org/officeDocument/2006/relationships/slide" Target="slides/slide1.xml"/><Relationship Id="rId17" Type="http://schemas.openxmlformats.org/officeDocument/2006/relationships/slide" Target="slides/slide2.xml"/><Relationship Id="rId18" Type="http://schemas.openxmlformats.org/officeDocument/2006/relationships/slide" Target="slides/slide3.xml"/><Relationship Id="rId19" Type="http://schemas.openxmlformats.org/officeDocument/2006/relationships/slide" Target="slides/slide4.xml"/><Relationship Id="rId20" Type="http://schemas.openxmlformats.org/officeDocument/2006/relationships/slide" Target="slides/slide5.xml"/><Relationship Id="rId21" Type="http://schemas.openxmlformats.org/officeDocument/2006/relationships/slide" Target="slides/slide6.xml"/><Relationship Id="rId22" Type="http://schemas.openxmlformats.org/officeDocument/2006/relationships/slide" Target="slides/slide7.xml"/><Relationship Id="rId23" Type="http://schemas.openxmlformats.org/officeDocument/2006/relationships/presProps" Target="presProps.xml"/>
</Relationships>
</file>

<file path=ppt/media/image1.png>
</file>

<file path=ppt/media/image2.jpeg>
</file>

<file path=ppt/media/image3.png>
</file>

<file path=ppt/media/image4.pn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8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9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0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1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3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4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4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5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6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7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533160"/>
            <a:ext cx="822888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"/>
          </p:nvPr>
        </p:nvSpPr>
        <p:spPr/>
        <p:txBody>
          <a:bodyPr/>
          <a:p>
            <a:fld id="{31FD0997-291D-4B55-8E3A-21B9CB9A897A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533160"/>
            <a:ext cx="822888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172E8A57-7B6B-4C2B-BC66-F8B4E6BC1215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CEBC062E-6E5A-4BDD-8C1C-B2412E86D04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56145954-542B-4FDF-AE82-6D8EA39D9ECB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PlaceHolder 1"/>
          <p:cNvSpPr>
            <a:spLocks noGrp="1"/>
          </p:cNvSpPr>
          <p:nvPr>
            <p:ph type="title"/>
          </p:nvPr>
        </p:nvSpPr>
        <p:spPr>
          <a:xfrm>
            <a:off x="457200" y="533160"/>
            <a:ext cx="822888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7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3DD7FAE4-D159-4285-A482-FA9EEC0EFBD4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457200" y="533160"/>
            <a:ext cx="822888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A61950C5-E11E-4C8E-86D2-07A36AA30676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2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2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3"/>
          </p:nvPr>
        </p:nvSpPr>
        <p:spPr/>
        <p:txBody>
          <a:bodyPr/>
          <a:p>
            <a:fld id="{63FC3BE6-FB5C-4AAA-9E13-F39A1AB068F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4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PlaceHolder 1"/>
          <p:cNvSpPr>
            <a:spLocks noGrp="1"/>
          </p:cNvSpPr>
          <p:nvPr>
            <p:ph type="title"/>
          </p:nvPr>
        </p:nvSpPr>
        <p:spPr>
          <a:xfrm>
            <a:off x="457200" y="533160"/>
            <a:ext cx="822888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0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4015440" cy="4525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1" name="PlaceHolder 3"/>
          <p:cNvSpPr>
            <a:spLocks noGrp="1"/>
          </p:cNvSpPr>
          <p:nvPr>
            <p:ph/>
          </p:nvPr>
        </p:nvSpPr>
        <p:spPr>
          <a:xfrm>
            <a:off x="4673880" y="1600200"/>
            <a:ext cx="4015440" cy="4525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5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6"/>
          </p:nvPr>
        </p:nvSpPr>
        <p:spPr/>
        <p:txBody>
          <a:bodyPr/>
          <a:p>
            <a:fld id="{9B193191-7BC8-440A-8D11-C7528D51637D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27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8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9"/>
          </p:nvPr>
        </p:nvSpPr>
        <p:spPr/>
        <p:txBody>
          <a:bodyPr/>
          <a:p>
            <a:fld id="{39852A3F-15B8-4037-BC8C-6A289065F482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0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533160"/>
            <a:ext cx="822888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31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32"/>
          </p:nvPr>
        </p:nvSpPr>
        <p:spPr/>
        <p:txBody>
          <a:bodyPr/>
          <a:p>
            <a:fld id="{6E0786CD-67E3-4225-9454-13178188805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33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5"/>
          </p:nvPr>
        </p:nvSpPr>
        <p:spPr/>
        <p:txBody>
          <a:bodyPr/>
          <a:p>
            <a:fld id="{5AF5F341-058D-4D44-ACBB-36AA4C455DC8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5"/>
          </p:nvPr>
        </p:nvSpPr>
        <p:spPr/>
        <p:txBody>
          <a:bodyPr/>
          <a:p>
            <a:fld id="{BB041170-27E9-4DCA-B8BC-17224F10E889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6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3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38"/>
          </p:nvPr>
        </p:nvSpPr>
        <p:spPr/>
        <p:txBody>
          <a:bodyPr/>
          <a:p>
            <a:fld id="{9E5419DA-155F-47DF-9F1A-43C491338BE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3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4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41"/>
          </p:nvPr>
        </p:nvSpPr>
        <p:spPr/>
        <p:txBody>
          <a:bodyPr/>
          <a:p>
            <a:fld id="{80C2B150-A3A9-4D61-9970-307782273ED7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4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7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8"/>
          </p:nvPr>
        </p:nvSpPr>
        <p:spPr/>
        <p:txBody>
          <a:bodyPr/>
          <a:p>
            <a:fld id="{A1E1E452-51AC-45AF-BA9D-67C6B784A5B0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9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itleAndTx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0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1"/>
          </p:nvPr>
        </p:nvSpPr>
        <p:spPr/>
        <p:txBody>
          <a:bodyPr/>
          <a:p>
            <a:fld id="{87E054DD-B389-412E-8EB8-5C6C2281838E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2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vertTx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3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14"/>
          </p:nvPr>
        </p:nvSpPr>
        <p:spPr/>
        <p:txBody>
          <a:bodyPr/>
          <a:p>
            <a:fld id="{8B14B6E6-C6CA-4019-8F9B-10AF18A9F1CD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15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" preserve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457200" y="533160"/>
            <a:ext cx="822888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subTitle"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16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5" name="PlaceHolder 4"/>
          <p:cNvSpPr>
            <a:spLocks noGrp="1"/>
          </p:cNvSpPr>
          <p:nvPr>
            <p:ph type="sldNum" idx="17"/>
          </p:nvPr>
        </p:nvSpPr>
        <p:spPr/>
        <p:txBody>
          <a:bodyPr/>
          <a:p>
            <a:fld id="{6B9025B1-4440-4639-8BF8-D5B00D3E5048}" type="slidenum">
              <a:t>&lt;#&gt;</a:t>
            </a:fld>
          </a:p>
        </p:txBody>
      </p:sp>
      <p:sp>
        <p:nvSpPr>
          <p:cNvPr id="6" name="PlaceHolder 5"/>
          <p:cNvSpPr>
            <a:spLocks noGrp="1"/>
          </p:cNvSpPr>
          <p:nvPr>
            <p:ph type="dt" idx="18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457200" y="533160"/>
            <a:ext cx="822888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4" name="PlaceHolder 3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80EC2F10-081A-4643-8AC1-6F26F8585128}" type="slidenum">
              <a:t>&lt;#&gt;</a:t>
            </a:fld>
          </a:p>
        </p:txBody>
      </p:sp>
      <p:sp>
        <p:nvSpPr>
          <p:cNvPr id="5" name="PlaceHolder 4"/>
          <p:cNvSpPr>
            <a:spLocks noGrp="1"/>
          </p:cNvSpPr>
          <p:nvPr>
            <p:ph type="dt" idx="2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457200" y="533160"/>
            <a:ext cx="8228880" cy="62532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 algn="ctr">
              <a:buNone/>
            </a:pP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4015440" cy="4525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/>
          </p:nvPr>
        </p:nvSpPr>
        <p:spPr>
          <a:xfrm>
            <a:off x="4673880" y="1600200"/>
            <a:ext cx="4015440" cy="4525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indent="0">
              <a:spcBef>
                <a:spcPts val="1417"/>
              </a:spcBef>
              <a:buNone/>
            </a:pP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6" name="PlaceHolder 5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4828E4C4-1B87-4FAC-83CF-E0D0F3FD3246}" type="slidenum">
              <a:t>&lt;#&gt;</a:t>
            </a:fld>
          </a:p>
        </p:txBody>
      </p:sp>
      <p:sp>
        <p:nvSpPr>
          <p:cNvPr id="7" name="PlaceHolder 6"/>
          <p:cNvSpPr>
            <a:spLocks noGrp="1"/>
          </p:cNvSpPr>
          <p:nvPr>
            <p:ph type="dt" idx="2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Defaul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19"/>
          </p:nvPr>
        </p:nvSpPr>
        <p:spPr/>
        <p:txBody>
          <a:bodyPr/>
          <a:p>
            <a:r>
              <a:t>Footer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sldNum" idx="20"/>
          </p:nvPr>
        </p:nvSpPr>
        <p:spPr/>
        <p:txBody>
          <a:bodyPr/>
          <a:p>
            <a:fld id="{9176A6ED-4FF8-47BD-9270-580CDCDE503A}" type="slidenum">
              <a:t>&lt;#&gt;</a:t>
            </a:fld>
          </a:p>
        </p:txBody>
      </p:sp>
      <p:sp>
        <p:nvSpPr>
          <p:cNvPr id="4" name="PlaceHolder 3"/>
          <p:cNvSpPr>
            <a:spLocks noGrp="1"/>
          </p:cNvSpPr>
          <p:nvPr>
            <p:ph type="dt" idx="21"/>
          </p:nvPr>
        </p:nvSpPr>
        <p:spPr/>
        <p:txBody>
          <a:bodyPr/>
          <a:p>
            <a:r>
              <a:rPr lang="en-US"/>
              <a:t/>
            </a: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
</Relationships>
</file>

<file path=ppt/slideMasters/_rels/slideMaster10.xml.rels><?xml version="1.0" encoding="UTF-8"?>
<Relationships xmlns="http://schemas.openxmlformats.org/package/2006/relationships"><Relationship Id="rId1" Type="http://schemas.openxmlformats.org/officeDocument/2006/relationships/theme" Target="../theme/theme10.xml"/><Relationship Id="rId2" Type="http://schemas.openxmlformats.org/officeDocument/2006/relationships/slideLayout" Target="../slideLayouts/slideLayout17.xml"/>
</Relationships>
</file>

<file path=ppt/slideMasters/_rels/slideMaster11.xml.rels><?xml version="1.0" encoding="UTF-8"?>
<Relationships xmlns="http://schemas.openxmlformats.org/package/2006/relationships"><Relationship Id="rId1" Type="http://schemas.openxmlformats.org/officeDocument/2006/relationships/theme" Target="../theme/theme11.xml"/><Relationship Id="rId2" Type="http://schemas.openxmlformats.org/officeDocument/2006/relationships/slideLayout" Target="../slideLayouts/slideLayout18.xml"/>
</Relationships>
</file>

<file path=ppt/slideMasters/_rels/slideMaster12.xml.rels><?xml version="1.0" encoding="UTF-8"?>
<Relationships xmlns="http://schemas.openxmlformats.org/package/2006/relationships"><Relationship Id="rId1" Type="http://schemas.openxmlformats.org/officeDocument/2006/relationships/theme" Target="../theme/theme12.xml"/><Relationship Id="rId2" Type="http://schemas.openxmlformats.org/officeDocument/2006/relationships/slideLayout" Target="../slideLayouts/slideLayout19.xml"/>
</Relationships>
</file>

<file path=ppt/slideMasters/_rels/slideMaster13.xml.rels><?xml version="1.0" encoding="UTF-8"?>
<Relationships xmlns="http://schemas.openxmlformats.org/package/2006/relationships"><Relationship Id="rId1" Type="http://schemas.openxmlformats.org/officeDocument/2006/relationships/theme" Target="../theme/theme13.xml"/><Relationship Id="rId2" Type="http://schemas.openxmlformats.org/officeDocument/2006/relationships/slideLayout" Target="../slideLayouts/slideLayout20.xml"/>
</Relationships>
</file>

<file path=ppt/slideMasters/_rels/slideMaster14.xml.rels><?xml version="1.0" encoding="UTF-8"?>
<Relationships xmlns="http://schemas.openxmlformats.org/package/2006/relationships"><Relationship Id="rId1" Type="http://schemas.openxmlformats.org/officeDocument/2006/relationships/theme" Target="../theme/theme14.xml"/><Relationship Id="rId2" Type="http://schemas.openxmlformats.org/officeDocument/2006/relationships/slideLayout" Target="../slideLayouts/slideLayout21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slideLayout" Target="../slideLayouts/slideLayout2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slideLayout" Target="../slideLayouts/slideLayout3.xml"/>
</Relationships>
</file>

<file path=ppt/slideMasters/_rels/slideMaster4.xml.rels><?xml version="1.0" encoding="UTF-8"?>
<Relationships xmlns="http://schemas.openxmlformats.org/package/2006/relationships"><Relationship Id="rId1" Type="http://schemas.openxmlformats.org/officeDocument/2006/relationships/theme" Target="../theme/theme4.xml"/><Relationship Id="rId2" Type="http://schemas.openxmlformats.org/officeDocument/2006/relationships/slideLayout" Target="../slideLayouts/slideLayout4.xml"/>
</Relationships>
</file>

<file path=ppt/slideMasters/_rels/slideMaster5.xml.rels><?xml version="1.0" encoding="UTF-8"?>
<Relationships xmlns="http://schemas.openxmlformats.org/package/2006/relationships"><Relationship Id="rId1" Type="http://schemas.openxmlformats.org/officeDocument/2006/relationships/theme" Target="../theme/theme5.xml"/><Relationship Id="rId2" Type="http://schemas.openxmlformats.org/officeDocument/2006/relationships/slideLayout" Target="../slideLayouts/slideLayout5.xml"/>
</Relationships>
</file>

<file path=ppt/slideMasters/_rels/slideMaster6.xml.rels><?xml version="1.0" encoding="UTF-8"?>
<Relationships xmlns="http://schemas.openxmlformats.org/package/2006/relationships"><Relationship Id="rId1" Type="http://schemas.openxmlformats.org/officeDocument/2006/relationships/theme" Target="../theme/theme6.xml"/><Relationship Id="rId2" Type="http://schemas.openxmlformats.org/officeDocument/2006/relationships/slideLayout" Target="../slideLayouts/slideLayout6.xml"/>
</Relationships>
</file>

<file path=ppt/slideMasters/_rels/slideMaster7.xml.rels><?xml version="1.0" encoding="UTF-8"?>
<Relationships xmlns="http://schemas.openxmlformats.org/package/2006/relationships"><Relationship Id="rId1" Type="http://schemas.openxmlformats.org/officeDocument/2006/relationships/theme" Target="../theme/theme7.xml"/><Relationship Id="rId2" Type="http://schemas.openxmlformats.org/officeDocument/2006/relationships/slideLayout" Target="../slideLayouts/slideLayout7.xml"/><Relationship Id="rId3" Type="http://schemas.openxmlformats.org/officeDocument/2006/relationships/slideLayout" Target="../slideLayouts/slideLayout8.xml"/><Relationship Id="rId4" Type="http://schemas.openxmlformats.org/officeDocument/2006/relationships/slideLayout" Target="../slideLayouts/slideLayout9.xml"/><Relationship Id="rId5" Type="http://schemas.openxmlformats.org/officeDocument/2006/relationships/slideLayout" Target="../slideLayouts/slideLayout10.xml"/><Relationship Id="rId6" Type="http://schemas.openxmlformats.org/officeDocument/2006/relationships/slideLayout" Target="../slideLayouts/slideLayout11.xml"/><Relationship Id="rId7" Type="http://schemas.openxmlformats.org/officeDocument/2006/relationships/slideLayout" Target="../slideLayouts/slideLayout12.xml"/><Relationship Id="rId8" Type="http://schemas.openxmlformats.org/officeDocument/2006/relationships/slideLayout" Target="../slideLayouts/slideLayout13.xml"/><Relationship Id="rId9" Type="http://schemas.openxmlformats.org/officeDocument/2006/relationships/slideLayout" Target="../slideLayouts/slideLayout14.xml"/>
</Relationships>
</file>

<file path=ppt/slideMasters/_rels/slideMaster8.xml.rels><?xml version="1.0" encoding="UTF-8"?>
<Relationships xmlns="http://schemas.openxmlformats.org/package/2006/relationships"><Relationship Id="rId1" Type="http://schemas.openxmlformats.org/officeDocument/2006/relationships/theme" Target="../theme/theme8.xml"/><Relationship Id="rId2" Type="http://schemas.openxmlformats.org/officeDocument/2006/relationships/slideLayout" Target="../slideLayouts/slideLayout15.xml"/>
</Relationships>
</file>

<file path=ppt/slideMasters/_rels/slideMaster9.xml.rels><?xml version="1.0" encoding="UTF-8"?>
<Relationships xmlns="http://schemas.openxmlformats.org/package/2006/relationships"><Relationship Id="rId1" Type="http://schemas.openxmlformats.org/officeDocument/2006/relationships/theme" Target="../theme/theme9.xml"/><Relationship Id="rId2" Type="http://schemas.openxmlformats.org/officeDocument/2006/relationships/slideLayout" Target="../slideLayouts/slideLayout1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PlaceHolder 1"/>
          <p:cNvSpPr>
            <a:spLocks noGrp="1"/>
          </p:cNvSpPr>
          <p:nvPr>
            <p:ph type="title"/>
          </p:nvPr>
        </p:nvSpPr>
        <p:spPr>
          <a:xfrm>
            <a:off x="457200" y="708480"/>
            <a:ext cx="822888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buNone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1" name="PlaceHolder 2"/>
          <p:cNvSpPr>
            <a:spLocks noGrp="1"/>
          </p:cNvSpPr>
          <p:nvPr>
            <p:ph type="ftr" idx="1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sldNum" idx="2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F25462B8-8AF1-4F7D-8DD8-9C92A0A35BFB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2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dt" idx="3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body"/>
          </p:nvPr>
        </p:nvSpPr>
        <p:spPr>
          <a:xfrm>
            <a:off x="457200" y="1604520"/>
            <a:ext cx="8229240" cy="39772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6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8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Second Outline Level</a:t>
            </a:r>
            <a:endParaRPr b="0" lang="en-US" sz="2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lvl="2" marL="648000" indent="-21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Third Outline Level</a:t>
            </a:r>
            <a:endParaRPr b="0" lang="en-US" sz="2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lvl="3" marL="864000" indent="-216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Fourth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lvl="4" marL="108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Fifth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lvl="5" marL="1296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Sixth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lvl="6" marL="151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Seventh Outline Level</a:t>
            </a:r>
            <a:endParaRPr b="0" lang="en-US" sz="20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</p:sldLayoutIdLst>
</p:sldMaster>
</file>

<file path=ppt/slideMasters/slideMaster10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ftr" idx="28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sldNum" idx="29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BD9463F7-2CA4-4847-8896-956802E56E97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1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dt" idx="30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4" r:id="rId2"/>
  </p:sldLayoutIdLst>
</p:sldMaster>
</file>

<file path=ppt/slideMasters/slideMaster1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708480"/>
            <a:ext cx="822888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buNone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ftr" idx="31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sldNum" idx="32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FEFF8BDA-6409-4317-B97F-6187F5DED3BF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1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dt" idx="33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6" r:id="rId2"/>
  </p:sldLayoutIdLst>
</p:sldMaster>
</file>

<file path=ppt/slideMasters/slideMaster1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ftr" idx="34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sldNum" idx="35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02695391-61B6-463B-90DF-E97E9CFC3BAB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1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dt" idx="36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8" r:id="rId2"/>
  </p:sldLayoutIdLst>
</p:sldMaster>
</file>

<file path=ppt/slideMasters/slideMaster1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ftr" idx="37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sldNum" idx="38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2164AC42-1FE9-4101-8B54-4EC10B615452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1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dt" idx="39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0" r:id="rId2"/>
  </p:sldLayoutIdLst>
</p:sldMaster>
</file>

<file path=ppt/slideMasters/slideMaster1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laceHolder 1"/>
          <p:cNvSpPr>
            <a:spLocks noGrp="1"/>
          </p:cNvSpPr>
          <p:nvPr>
            <p:ph type="ftr" idx="40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7" name="PlaceHolder 2"/>
          <p:cNvSpPr>
            <a:spLocks noGrp="1"/>
          </p:cNvSpPr>
          <p:nvPr>
            <p:ph type="sldNum" idx="41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B4FA36FA-AFA9-4529-99B5-68ABEE1386A1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1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68" name="PlaceHolder 3"/>
          <p:cNvSpPr>
            <a:spLocks noGrp="1"/>
          </p:cNvSpPr>
          <p:nvPr>
            <p:ph type="dt" idx="42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2" r:id="rId2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ftr" idx="4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sldNum" idx="5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089A1F2D-CBF0-4CA2-9E77-8EC605DCFB2D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1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9" name="PlaceHolder 3"/>
          <p:cNvSpPr>
            <a:spLocks noGrp="1"/>
          </p:cNvSpPr>
          <p:nvPr>
            <p:ph type="dt" idx="6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2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ftr" idx="7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1" name="PlaceHolder 2"/>
          <p:cNvSpPr>
            <a:spLocks noGrp="1"/>
          </p:cNvSpPr>
          <p:nvPr>
            <p:ph type="sldNum" idx="8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CF006AB8-DD04-462B-B255-3D81372C5CFD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1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2" name="PlaceHolder 3"/>
          <p:cNvSpPr>
            <a:spLocks noGrp="1"/>
          </p:cNvSpPr>
          <p:nvPr>
            <p:ph type="dt" idx="9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3" r:id="rId2"/>
  </p:sldLayoutIdLst>
</p:sldMaster>
</file>

<file path=ppt/slideMasters/slideMaster4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ftr" idx="10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 type="sldNum" idx="11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C182DCED-2EF1-4831-8FB5-953F2D7F3C4F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1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 type="dt" idx="12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5" r:id="rId2"/>
  </p:sldLayoutIdLst>
</p:sldMaster>
</file>

<file path=ppt/slideMasters/slideMaster5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ftr" idx="13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7" name="PlaceHolder 2"/>
          <p:cNvSpPr>
            <a:spLocks noGrp="1"/>
          </p:cNvSpPr>
          <p:nvPr>
            <p:ph type="sldNum" idx="14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2B4F910D-0A2A-4A92-B1CA-D0DA48B3D41B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1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18" name="PlaceHolder 3"/>
          <p:cNvSpPr>
            <a:spLocks noGrp="1"/>
          </p:cNvSpPr>
          <p:nvPr>
            <p:ph type="dt" idx="15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7" r:id="rId2"/>
  </p:sldLayoutIdLst>
</p:sldMaster>
</file>

<file path=ppt/slideMasters/slideMaster6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457200" y="708480"/>
            <a:ext cx="822888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buNone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ftr" idx="16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sldNum" idx="17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289ADBBB-8307-4BF0-A6D7-E29211B28E42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1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dt" idx="18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59" r:id="rId2"/>
  </p:sldLayoutIdLst>
</p:sldMaster>
</file>

<file path=ppt/slideMasters/slideMaster7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PlaceHolder 1"/>
          <p:cNvSpPr>
            <a:spLocks noGrp="1"/>
          </p:cNvSpPr>
          <p:nvPr>
            <p:ph type="title"/>
          </p:nvPr>
        </p:nvSpPr>
        <p:spPr>
          <a:xfrm>
            <a:off x="457200" y="708480"/>
            <a:ext cx="822888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buNone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26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6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lvl="2" marL="648000" indent="-21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lvl="3" marL="864000" indent="-216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lvl="4" marL="108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lvl="5" marL="1296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lvl="6" marL="151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7" name="PlaceHolder 3"/>
          <p:cNvSpPr>
            <a:spLocks noGrp="1"/>
          </p:cNvSpPr>
          <p:nvPr>
            <p:ph type="ftr" idx="19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8" name="PlaceHolder 4"/>
          <p:cNvSpPr>
            <a:spLocks noGrp="1"/>
          </p:cNvSpPr>
          <p:nvPr>
            <p:ph type="sldNum" idx="20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DEE9C5D3-5302-4B9B-8731-B318ADE0A3BA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29" name="PlaceHolder 5"/>
          <p:cNvSpPr>
            <a:spLocks noGrp="1"/>
          </p:cNvSpPr>
          <p:nvPr>
            <p:ph type="dt" idx="21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2"/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</p:sldLayoutIdLst>
</p:sldMaster>
</file>

<file path=ppt/slideMasters/slideMaster8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PlaceHolder 1"/>
          <p:cNvSpPr>
            <a:spLocks noGrp="1"/>
          </p:cNvSpPr>
          <p:nvPr>
            <p:ph type="ftr" idx="22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1" name="PlaceHolder 2"/>
          <p:cNvSpPr>
            <a:spLocks noGrp="1"/>
          </p:cNvSpPr>
          <p:nvPr>
            <p:ph type="sldNum" idx="23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D90B0DAE-209E-4AD9-B54F-718C16F2F58E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1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2" name="PlaceHolder 3"/>
          <p:cNvSpPr>
            <a:spLocks noGrp="1"/>
          </p:cNvSpPr>
          <p:nvPr>
            <p:ph type="dt" idx="24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 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0" r:id="rId2"/>
  </p:sldLayoutIdLst>
</p:sldMaster>
</file>

<file path=ppt/slideMasters/slideMaster9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457200" y="708480"/>
            <a:ext cx="8228880" cy="27468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ctr">
            <a:spAutoFit/>
          </a:bodyPr>
          <a:p>
            <a:pPr indent="0">
              <a:buNone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title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body"/>
          </p:nvPr>
        </p:nvSpPr>
        <p:spPr>
          <a:xfrm>
            <a:off x="457200" y="1600200"/>
            <a:ext cx="4015440" cy="4525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6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lvl="2" marL="648000" indent="-21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lvl="3" marL="864000" indent="-216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lvl="4" marL="108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lvl="5" marL="1296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lvl="6" marL="151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5" name="PlaceHolder 3"/>
          <p:cNvSpPr>
            <a:spLocks noGrp="1"/>
          </p:cNvSpPr>
          <p:nvPr>
            <p:ph type="body"/>
          </p:nvPr>
        </p:nvSpPr>
        <p:spPr>
          <a:xfrm>
            <a:off x="4674240" y="1600200"/>
            <a:ext cx="4015440" cy="4525200"/>
          </a:xfrm>
          <a:prstGeom prst="rect">
            <a:avLst/>
          </a:prstGeom>
          <a:noFill/>
          <a:ln w="0">
            <a:noFill/>
          </a:ln>
        </p:spPr>
        <p:txBody>
          <a:bodyPr lIns="0" rIns="0" tIns="0" bIns="0" anchor="t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Click to edit the outline text format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lvl="1" marL="432000" indent="-216000">
              <a:spcBef>
                <a:spcPts val="1134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Second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lvl="2" marL="648000" indent="-216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Third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lvl="3" marL="864000" indent="-216000">
              <a:spcBef>
                <a:spcPts val="56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Fourth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lvl="4" marL="108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Fifth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lvl="5" marL="1296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Sixth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  <a:p>
            <a:pPr lvl="6" marL="151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Seventh Outline Level</a:t>
            </a:r>
            <a:endParaRPr b="0" lang="en-US" sz="18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6" name="PlaceHolder 4"/>
          <p:cNvSpPr>
            <a:spLocks noGrp="1"/>
          </p:cNvSpPr>
          <p:nvPr>
            <p:ph type="ftr" idx="25"/>
          </p:nvPr>
        </p:nvSpPr>
        <p:spPr>
          <a:xfrm>
            <a:off x="3124080" y="6356520"/>
            <a:ext cx="289476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ctr">
              <a:lnSpc>
                <a:spcPct val="100000"/>
              </a:lnSpc>
              <a:buNone/>
              <a:tabLst>
                <a:tab algn="l" pos="0"/>
              </a:tabLst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 algn="ctr">
              <a:lnSpc>
                <a:spcPct val="100000"/>
              </a:lnSpc>
              <a:buNone/>
              <a:tabLst>
                <a:tab algn="l" pos="0"/>
              </a:tabLst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&lt;footer&gt;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7" name="PlaceHolder 5"/>
          <p:cNvSpPr>
            <a:spLocks noGrp="1"/>
          </p:cNvSpPr>
          <p:nvPr>
            <p:ph type="sldNum" idx="26"/>
          </p:nvPr>
        </p:nvSpPr>
        <p:spPr>
          <a:xfrm>
            <a:off x="655308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 algn="r" defTabSz="457200">
              <a:lnSpc>
                <a:spcPct val="100000"/>
              </a:lnSpc>
              <a:buNone/>
              <a:tabLst>
                <a:tab algn="l" pos="0"/>
              </a:tabLst>
              <a:def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defRPr>
            </a:lvl1pPr>
          </a:lstStyle>
          <a:p>
            <a:pPr indent="0" algn="r" defTabSz="457200">
              <a:lnSpc>
                <a:spcPct val="100000"/>
              </a:lnSpc>
              <a:buNone/>
              <a:tabLst>
                <a:tab algn="l" pos="0"/>
              </a:tabLst>
            </a:pPr>
            <a:fld id="{5B5B03B0-DA12-4F81-AB50-0703C96DA229}" type="slidenum">
              <a:rPr b="0" lang="en-US" sz="1200" strike="noStrike" u="none">
                <a:solidFill>
                  <a:schemeClr val="dk1">
                    <a:tint val="75000"/>
                  </a:schemeClr>
                </a:solidFill>
                <a:effectLst/>
                <a:uFillTx/>
                <a:latin typeface="Calibri"/>
              </a:rPr>
              <a:t>&lt;number&gt;</a:t>
            </a:fld>
            <a:endParaRPr b="0" lang="en-US" sz="12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  <p:sp>
        <p:nvSpPr>
          <p:cNvPr id="48" name="PlaceHolder 6"/>
          <p:cNvSpPr>
            <a:spLocks noGrp="1"/>
          </p:cNvSpPr>
          <p:nvPr>
            <p:ph type="dt" idx="27"/>
          </p:nvPr>
        </p:nvSpPr>
        <p:spPr>
          <a:xfrm>
            <a:off x="457200" y="6356520"/>
            <a:ext cx="2133000" cy="36432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lstStyle>
            <a:lvl1pPr indent="0">
              <a:buNone/>
              <a:def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defRPr>
            </a:lvl1pPr>
          </a:lstStyle>
          <a:p>
            <a:pPr indent="0">
              <a:buNone/>
            </a:pPr>
            <a:r>
              <a:rPr b="0" lang="en-US" sz="1400" strike="noStrike" u="none">
                <a:solidFill>
                  <a:srgbClr val="000000"/>
                </a:solidFill>
                <a:effectLst/>
                <a:uFillTx/>
                <a:latin typeface="Times New Roman"/>
              </a:rPr>
              <a:t>&lt;date/time&gt;</a:t>
            </a:r>
            <a:endParaRPr b="0" lang="en-US" sz="1400" strike="noStrike" u="none">
              <a:solidFill>
                <a:srgbClr val="000000"/>
              </a:solidFill>
              <a:effectLst/>
              <a:uFillTx/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2" r:id="rId2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14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3.png"/><Relationship Id="rId2" Type="http://schemas.openxmlformats.org/officeDocument/2006/relationships/image" Target="../media/image4.png"/><Relationship Id="rId3" Type="http://schemas.openxmlformats.org/officeDocument/2006/relationships/slideLayout" Target="../slideLayouts/slideLayout14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5.jpeg"/><Relationship Id="rId3" Type="http://schemas.openxmlformats.org/officeDocument/2006/relationships/image" Target="../media/image6.jpeg"/><Relationship Id="rId4" Type="http://schemas.openxmlformats.org/officeDocument/2006/relationships/image" Target="../media/image7.jpeg"/><Relationship Id="rId5" Type="http://schemas.openxmlformats.org/officeDocument/2006/relationships/slideLayout" Target="../slideLayouts/slideLayout14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1.png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slideLayout" Target="../slideLayouts/slideLayout14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4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a6a6"/>
            </a:gs>
            <a:gs pos="100000">
              <a:srgbClr val="b4c7dc"/>
            </a:gs>
          </a:gsLst>
          <a:lin ang="36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PlaceHolder 1"/>
          <p:cNvSpPr>
            <a:spLocks noGrp="1"/>
          </p:cNvSpPr>
          <p:nvPr>
            <p:ph type="title"/>
          </p:nvPr>
        </p:nvSpPr>
        <p:spPr>
          <a:xfrm>
            <a:off x="685800" y="2130480"/>
            <a:ext cx="7771680" cy="14691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 anchorCtr="1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rgbClr val="000000"/>
                </a:solidFill>
                <a:effectLst/>
                <a:uFillTx/>
                <a:latin typeface="Source Code Pro Black"/>
              </a:rPr>
              <a:t>Autonomous Robot with STM32F407 for Maze Navigation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Source Code Pro Black"/>
            </a:endParaRPr>
          </a:p>
        </p:txBody>
      </p:sp>
      <p:sp>
        <p:nvSpPr>
          <p:cNvPr id="70" name="PlaceHolder 2"/>
          <p:cNvSpPr>
            <a:spLocks noGrp="1"/>
          </p:cNvSpPr>
          <p:nvPr>
            <p:ph type="subTitle"/>
          </p:nvPr>
        </p:nvSpPr>
        <p:spPr>
          <a:xfrm>
            <a:off x="1371600" y="3886200"/>
            <a:ext cx="6400080" cy="175176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 anchorCtr="1">
            <a:noAutofit/>
          </a:bodyPr>
          <a:p>
            <a:pPr indent="0" algn="ctr">
              <a:lnSpc>
                <a:spcPct val="100000"/>
              </a:lnSpc>
              <a:buNone/>
            </a:pPr>
            <a:r>
              <a:rPr b="0" lang="en-US" sz="3200" strike="noStrike" u="none">
                <a:solidFill>
                  <a:srgbClr val="000000"/>
                </a:solidFill>
                <a:effectLst/>
                <a:uFillTx/>
                <a:latin typeface="Source Code Pro"/>
              </a:rPr>
              <a:t>ROBOT MAZE STM32F407 | Aqualix Slayers | Politehnica University of Timisoara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Source Code Pro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tile tx="0" ty="0" sx="100000" sy="100000" algn="ctr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Project Objective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Design and programming of an autonomous robot.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Navigation through a maze without external control.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Using STM32 + sensors + simple decision algorithm.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73" name="" descr=""/>
          <p:cNvPicPr/>
          <p:nvPr/>
        </p:nvPicPr>
        <p:blipFill>
          <a:blip r:embed="rId2"/>
          <a:stretch/>
        </p:blipFill>
        <p:spPr>
          <a:xfrm>
            <a:off x="3200400" y="4800600"/>
            <a:ext cx="2501280" cy="187560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a6a6"/>
            </a:gs>
            <a:gs pos="100000">
              <a:srgbClr val="b4c7dc"/>
            </a:gs>
          </a:gsLst>
          <a:lin ang="36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Hardware Components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5" name="PlaceHolder 2"/>
          <p:cNvSpPr>
            <a:spLocks noGrp="1"/>
          </p:cNvSpPr>
          <p:nvPr>
            <p:ph/>
          </p:nvPr>
        </p:nvSpPr>
        <p:spPr>
          <a:xfrm>
            <a:off x="457200" y="164664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STM32F407G-DISC1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DC motors + L298N driver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Robot platform + LiPo battery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HC-SR04 sensors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76" name="" descr=""/>
          <p:cNvPicPr/>
          <p:nvPr/>
        </p:nvPicPr>
        <p:blipFill>
          <a:blip r:embed="rId1"/>
          <a:stretch/>
        </p:blipFill>
        <p:spPr>
          <a:xfrm>
            <a:off x="5244120" y="4114800"/>
            <a:ext cx="2299320" cy="22993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77" name="" descr=""/>
          <p:cNvPicPr/>
          <p:nvPr/>
        </p:nvPicPr>
        <p:blipFill>
          <a:blip r:embed="rId2"/>
          <a:stretch/>
        </p:blipFill>
        <p:spPr>
          <a:xfrm>
            <a:off x="914400" y="3886200"/>
            <a:ext cx="3886200" cy="264708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tile tx="0" ty="0" sx="100000" sy="100000" algn="ctr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System Architecture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Sensors → STM32 → Motors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Data reading via ADC / GPIO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Motor control using PWM (TIMx)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80" name="" descr=""/>
          <p:cNvPicPr/>
          <p:nvPr/>
        </p:nvPicPr>
        <p:blipFill>
          <a:blip r:embed="rId2"/>
          <a:stretch/>
        </p:blipFill>
        <p:spPr>
          <a:xfrm>
            <a:off x="228600" y="3429000"/>
            <a:ext cx="2491200" cy="33217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81" name="" descr=""/>
          <p:cNvPicPr/>
          <p:nvPr/>
        </p:nvPicPr>
        <p:blipFill>
          <a:blip r:embed="rId3"/>
          <a:stretch/>
        </p:blipFill>
        <p:spPr>
          <a:xfrm>
            <a:off x="3200400" y="3429000"/>
            <a:ext cx="2399760" cy="320004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82" name="" descr=""/>
          <p:cNvPicPr/>
          <p:nvPr/>
        </p:nvPicPr>
        <p:blipFill>
          <a:blip r:embed="rId4"/>
          <a:stretch/>
        </p:blipFill>
        <p:spPr>
          <a:xfrm>
            <a:off x="6106680" y="3429000"/>
            <a:ext cx="2491200" cy="332172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a6a6"/>
            </a:gs>
            <a:gs pos="100000">
              <a:srgbClr val="b4c7dc"/>
            </a:gs>
          </a:gsLst>
          <a:lin ang="36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Navigation Algorithm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Algorithm: wall-following (left-wall tracking)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Decisions based on sensor readings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Obstacle avoidance and maze exit search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blipFill rotWithShape="0">
          <a:blip r:embed="rId1"/>
          <a:tile tx="0" ty="0" sx="100000" sy="100000" algn="ctr"/>
        </a:blip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Software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86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Language: C, using STM32CubeIDE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Modules: sensors.c, motors.c, navigation.c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Features: PWM, ADC, GPIO, Timers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pic>
        <p:nvPicPr>
          <p:cNvPr id="87" name="" descr=""/>
          <p:cNvPicPr/>
          <p:nvPr/>
        </p:nvPicPr>
        <p:blipFill>
          <a:blip r:embed="rId2"/>
          <a:stretch/>
        </p:blipFill>
        <p:spPr>
          <a:xfrm>
            <a:off x="457200" y="4343400"/>
            <a:ext cx="3868920" cy="2241720"/>
          </a:xfrm>
          <a:prstGeom prst="rect">
            <a:avLst/>
          </a:prstGeom>
          <a:noFill/>
          <a:ln w="0">
            <a:noFill/>
          </a:ln>
        </p:spPr>
      </p:pic>
      <p:pic>
        <p:nvPicPr>
          <p:cNvPr id="88" name="" descr=""/>
          <p:cNvPicPr/>
          <p:nvPr/>
        </p:nvPicPr>
        <p:blipFill>
          <a:blip r:embed="rId3"/>
          <a:stretch/>
        </p:blipFill>
        <p:spPr>
          <a:xfrm>
            <a:off x="4800600" y="4343400"/>
            <a:ext cx="3978360" cy="2154960"/>
          </a:xfrm>
          <a:prstGeom prst="rect">
            <a:avLst/>
          </a:prstGeom>
          <a:noFill/>
          <a:ln w="0">
            <a:noFill/>
          </a:ln>
        </p:spPr>
      </p:pic>
    </p:spTree>
  </p:cSld>
  <mc:AlternateContent>
    <mc:Choice Requires="p14">
      <p:transition spd="slow" p14:dur="2000"/>
    </mc:Choice>
    <mc:Fallback>
      <p:transition spd="slow"/>
    </mc:Fallback>
  </mc:AlternateContent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gradFill rotWithShape="0">
          <a:gsLst>
            <a:gs pos="0">
              <a:srgbClr val="ffa6a6"/>
            </a:gs>
            <a:gs pos="100000">
              <a:srgbClr val="b4c7dc"/>
            </a:gs>
          </a:gsLst>
          <a:lin ang="3600000"/>
        </a:gra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PlaceHolder 1"/>
          <p:cNvSpPr>
            <a:spLocks noGrp="1"/>
          </p:cNvSpPr>
          <p:nvPr>
            <p:ph type="title"/>
          </p:nvPr>
        </p:nvSpPr>
        <p:spPr>
          <a:xfrm>
            <a:off x="457200" y="274680"/>
            <a:ext cx="8228880" cy="114228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ctr">
            <a:noAutofit/>
          </a:bodyPr>
          <a:p>
            <a:pPr indent="0">
              <a:lnSpc>
                <a:spcPct val="100000"/>
              </a:lnSpc>
              <a:buNone/>
            </a:pPr>
            <a:r>
              <a:rPr b="0" lang="en-US" sz="44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Conclusion</a:t>
            </a:r>
            <a:endParaRPr b="0" lang="en-US" sz="44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  <p:sp>
        <p:nvSpPr>
          <p:cNvPr id="90" name="PlaceHolder 2"/>
          <p:cNvSpPr>
            <a:spLocks noGrp="1"/>
          </p:cNvSpPr>
          <p:nvPr>
            <p:ph/>
          </p:nvPr>
        </p:nvSpPr>
        <p:spPr>
          <a:xfrm>
            <a:off x="457200" y="1600200"/>
            <a:ext cx="8228880" cy="4525200"/>
          </a:xfrm>
          <a:prstGeom prst="rect">
            <a:avLst/>
          </a:prstGeom>
          <a:noFill/>
          <a:ln w="0">
            <a:noFill/>
          </a:ln>
        </p:spPr>
        <p:txBody>
          <a:bodyPr lIns="91440" rIns="91440" tIns="45720" bIns="45720" anchor="t">
            <a:noAutofit/>
          </a:bodyPr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STM32 robot autonomously navigates a maze.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Complete hardware + software integration.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  <a:p>
            <a:pPr marL="432000" indent="-324000">
              <a:lnSpc>
                <a:spcPct val="100000"/>
              </a:lnSpc>
              <a:buClr>
                <a:srgbClr val="000000"/>
              </a:buClr>
              <a:buFont typeface="Symbol" charset="2"/>
              <a:buChar char=""/>
            </a:pPr>
            <a:r>
              <a:rPr b="0" lang="en-US" sz="3200" strike="noStrike" u="none">
                <a:solidFill>
                  <a:srgbClr val="000000"/>
                </a:solidFill>
                <a:effectLst/>
                <a:uFillTx/>
                <a:latin typeface="Arial"/>
              </a:rPr>
              <a:t>Solid foundation for more complex projects.</a:t>
            </a:r>
            <a:endParaRPr b="0" lang="en-US" sz="3200" strike="noStrike" u="none">
              <a:solidFill>
                <a:srgbClr val="000000"/>
              </a:solidFill>
              <a:effectLst/>
              <a:uFillTx/>
              <a:latin typeface="Arial"/>
            </a:endParaRPr>
          </a:p>
        </p:txBody>
      </p:sp>
    </p:spTree>
  </p:cSld>
  <mc:AlternateContent>
    <mc:Choice Requires="p14">
      <p:transition spd="slow" p14:dur="2000"/>
    </mc:Choice>
    <mc:Fallback>
      <p:transition spd="slow"/>
    </mc:Fallback>
  </mc:AlternateContent>
</p:sld>
</file>

<file path=ppt/theme/theme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0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1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1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4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5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6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7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8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ppt/theme/theme9.xml><?xml version="1.0" encoding="utf-8"?>
<a:theme xmlns:a="http://schemas.openxmlformats.org/drawingml/2006/main" xmlns:r="http://schemas.openxmlformats.org/officeDocument/2006/relationships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 pitchFamily="0" charset="1"/>
        <a:ea typeface=""/>
        <a:cs typeface=""/>
      </a:majorFont>
      <a:minorFont>
        <a:latin typeface="Calibri" pitchFamily="0" charset="1"/>
        <a:ea typeface=""/>
        <a:cs typeface=""/>
      </a:minorFont>
    </a:fontScheme>
    <a:fmtScheme>
      <a:fillStyleLst>
        <a:solidFill>
          <a:schemeClr val="phClr"/>
        </a:solidFill>
        <a:gradFill>
          <a:gsLst>
            <a:gs pos="0">
              <a:schemeClr val="phClr">
                <a:tint val="50000"/>
              </a:schemeClr>
            </a:gs>
            <a:gs pos="35000">
              <a:schemeClr val="phClr">
                <a:tint val="37000"/>
              </a:schemeClr>
            </a:gs>
            <a:gs pos="100000">
              <a:schemeClr val="phClr">
                <a:tint val="15000"/>
              </a:schemeClr>
            </a:gs>
          </a:gsLst>
          <a:lin ang="16200000" scaled="1"/>
          <a:tileRect l="0" t="0" r="0" b="0"/>
        </a:gradFill>
        <a:gradFill>
          <a:gsLst>
            <a:gs pos="0">
              <a:schemeClr val="phClr">
                <a:tint val="100000"/>
                <a:shade val="100000"/>
              </a:schemeClr>
            </a:gs>
            <a:gs pos="100000">
              <a:schemeClr val="phClr">
                <a:tint val="50000"/>
                <a:shade val="100000"/>
              </a:schemeClr>
            </a:gs>
          </a:gsLst>
          <a:lin ang="16200000" scaled="0"/>
          <a:tileRect l="0" t="0" r="0" b="0"/>
        </a:gradFill>
      </a:fillStyleLst>
      <a:lnStyleLst>
        <a:ln w="9525" cap="flat" cmpd="sng" algn="ctr">
          <a:prstDash val="solid"/>
        </a:ln>
        <a:ln w="25400" cap="flat" cmpd="sng" algn="ctr">
          <a:prstDash val="solid"/>
        </a:ln>
        <a:ln w="38100" cap="flat" cmpd="sng" algn="ctr"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>
          <a:gsLst>
            <a:gs pos="0">
              <a:schemeClr val="phClr">
                <a:tint val="40000"/>
              </a:schemeClr>
            </a:gs>
            <a:gs pos="40000">
              <a:schemeClr val="phClr">
                <a:tint val="45000"/>
                <a:shade val="99000"/>
              </a:schemeClr>
            </a:gs>
            <a:gs pos="100000">
              <a:schemeClr val="phClr">
                <a:shade val="20000"/>
              </a:schemeClr>
            </a:gs>
          </a:gsLst>
          <a:path path="circle">
            <a:fillToRect l="50000" t="-80000" r="50000" b="180000"/>
          </a:path>
          <a:tileRect l="0" t="0" r="0" b="0"/>
        </a:gradFill>
        <a:gradFill>
          <a:gsLst>
            <a:gs pos="0">
              <a:schemeClr val="phClr">
                <a:tint val="80000"/>
              </a:schemeClr>
            </a:gs>
            <a:gs pos="100000">
              <a:schemeClr val="phClr">
                <a:shade val="30000"/>
              </a:schemeClr>
            </a:gs>
          </a:gsLst>
          <a:path path="circle">
            <a:fillToRect l="50000" t="50000" r="50000" b="50000"/>
          </a:path>
          <a:tileRect l="0" t="0" r="0" b="0"/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66</TotalTime>
  <Application>LibreOffice/25.2.0.3$Linux_X86_64 LibreOffice_project/520$Build-3</Application>
  <AppVersion>15.0000</AppVersion>
  <Words>0</Words>
  <Paragraphs>0</Paragraphs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2013-01-27T09:14:16Z</dcterms:created>
  <dc:creator/>
  <dc:description>generated using python-pptx</dc:description>
  <dc:language>en-US</dc:language>
  <cp:lastModifiedBy/>
  <dcterms:modified xsi:type="dcterms:W3CDTF">2025-04-05T13:57:42Z</dcterms:modified>
  <cp:revision>5</cp:revision>
  <dc:subject/>
  <dc:title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PresentationFormat">
    <vt:lpwstr>On-screen Show (4:3)</vt:lpwstr>
  </property>
</Properties>
</file>